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56" r:id="rId2"/>
    <p:sldId id="463" r:id="rId3"/>
    <p:sldId id="521" r:id="rId4"/>
    <p:sldId id="513" r:id="rId5"/>
    <p:sldId id="514" r:id="rId6"/>
    <p:sldId id="512" r:id="rId7"/>
    <p:sldId id="515" r:id="rId8"/>
    <p:sldId id="516" r:id="rId9"/>
    <p:sldId id="517" r:id="rId10"/>
    <p:sldId id="477" r:id="rId11"/>
    <p:sldId id="399" r:id="rId12"/>
    <p:sldId id="409" r:id="rId13"/>
    <p:sldId id="481" r:id="rId14"/>
    <p:sldId id="482" r:id="rId15"/>
    <p:sldId id="5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UI5MicroExcel/blob/master/Day%2013/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UI5MicroExcel/blob/master/Day%2013/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13/Exercise_Create/webapp/view/Add.view.xml" TargetMode="External"/><Relationship Id="rId5" Type="http://schemas.openxmlformats.org/officeDocument/2006/relationships/hyperlink" Target="https://github.com/soyuztechnologies/UI5MicroExcel/blob/master/Day%2013/Exercise_Create/webapp/controller/View1.controller.js" TargetMode="External"/><Relationship Id="rId4" Type="http://schemas.openxmlformats.org/officeDocument/2006/relationships/hyperlink" Target="https://github.com/soyuztechnologies/UI5MicroExcel/blob/master/Day%2013/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signup?source=login"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031325"/>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a Git Repository in GitHub.</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16941</TotalTime>
  <Words>1153</Words>
  <Application>Microsoft Office PowerPoint</Application>
  <PresentationFormat>Widescreen</PresentationFormat>
  <Paragraphs>111</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1118</cp:revision>
  <dcterms:created xsi:type="dcterms:W3CDTF">2016-07-10T03:33:26Z</dcterms:created>
  <dcterms:modified xsi:type="dcterms:W3CDTF">2021-12-24T08:57:30Z</dcterms:modified>
</cp:coreProperties>
</file>